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61C3C-0297-4BDF-B250-44F8DF7239CC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4186B-2EE8-4E59-A03B-BDD612C6DC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4186B-2EE8-4E59-A03B-BDD612C6DCE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F10B9-176C-47B1-A141-AD808C0338B8}" type="datetimeFigureOut">
              <a:rPr lang="en-US" smtClean="0"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F0D94-4784-425F-9B3C-A423ECDA61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80059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Jamie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likes playing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laystation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and play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intendo.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Jamie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likes 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laystation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and 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intendo.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Nancy likes playing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Playstation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Xbox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and 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Nintendo.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What do you know? </a:t>
            </a:r>
          </a:p>
          <a:p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u="sng" dirty="0" smtClean="0"/>
              <a:t>One of these is incorrect: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One more try…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-Jordan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played football, took a shower and gone to sleep.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Jordan played football, took a shower and went to sleep.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914400"/>
            <a:ext cx="7772400" cy="2000250"/>
          </a:xfrm>
          <a:solidFill>
            <a:schemeClr val="bg1"/>
          </a:solidFill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PARALLELISM is…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77000" cy="1905000"/>
          </a:xfr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 -The </a:t>
            </a:r>
            <a:r>
              <a:rPr lang="en-US" sz="2200" dirty="0">
                <a:solidFill>
                  <a:schemeClr val="tx1"/>
                </a:solidFill>
              </a:rPr>
              <a:t>balance between two or more similar words or </a:t>
            </a:r>
            <a:r>
              <a:rPr lang="en-US" sz="2200" dirty="0" smtClean="0">
                <a:solidFill>
                  <a:schemeClr val="tx1"/>
                </a:solidFill>
              </a:rPr>
              <a:t>phrases. </a:t>
            </a:r>
            <a:endParaRPr lang="en-US" sz="2200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-Parallelism </a:t>
            </a:r>
            <a:r>
              <a:rPr lang="en-US" sz="2200" dirty="0">
                <a:solidFill>
                  <a:schemeClr val="tx1"/>
                </a:solidFill>
              </a:rPr>
              <a:t>is also called parallel structure or parallel construction. Parallel construction prevents awkwardness, promotes clarity and improves readability.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laymen’s terms…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Parellelism</a:t>
            </a:r>
            <a:r>
              <a:rPr lang="en-US" dirty="0" smtClean="0"/>
              <a:t> can be used to convert hard to understand sentences into easily readable text.</a:t>
            </a:r>
          </a:p>
          <a:p>
            <a:endParaRPr lang="en-US" dirty="0"/>
          </a:p>
          <a:p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    “I like jogging and to play checkers.”  </a:t>
            </a:r>
            <a:r>
              <a:rPr lang="en-US" i="1" dirty="0" smtClean="0"/>
              <a:t>becomes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“I like jogging and playing checkers.”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Used with elements joined by coordinating conjunctions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My dad likes hunting and to play sports.  </a:t>
            </a:r>
            <a:r>
              <a:rPr lang="en-US" dirty="0" smtClean="0">
                <a:solidFill>
                  <a:srgbClr val="C00000"/>
                </a:solidFill>
              </a:rPr>
              <a:t>X</a:t>
            </a:r>
          </a:p>
          <a:p>
            <a:endParaRPr lang="en-US" dirty="0" smtClean="0"/>
          </a:p>
          <a:p>
            <a:r>
              <a:rPr lang="en-US" dirty="0" smtClean="0"/>
              <a:t>My dad likes hunting and playing sports.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Parellelism</a:t>
            </a:r>
            <a:r>
              <a:rPr lang="en-US" sz="3200" b="1" dirty="0" smtClean="0"/>
              <a:t> is used with elements in lists or in a series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 not decide if I like The Phantom Menace, The Clone Wars, or The Revenge of the </a:t>
            </a:r>
            <a:r>
              <a:rPr lang="en-US" dirty="0" err="1" smtClean="0"/>
              <a:t>Sith</a:t>
            </a:r>
            <a:r>
              <a:rPr lang="en-US" dirty="0" smtClean="0"/>
              <a:t> more.</a:t>
            </a:r>
          </a:p>
          <a:p>
            <a:endParaRPr lang="en-US" dirty="0"/>
          </a:p>
          <a:p>
            <a:r>
              <a:rPr lang="en-US" dirty="0" smtClean="0"/>
              <a:t>I can not decide if I Like the Phantom Menace, The Clone Wars, or if I like The Revenge of the </a:t>
            </a:r>
            <a:r>
              <a:rPr lang="en-US" dirty="0" err="1" smtClean="0"/>
              <a:t>Sith</a:t>
            </a:r>
            <a:r>
              <a:rPr lang="en-US" dirty="0" smtClean="0"/>
              <a:t> more.  </a:t>
            </a:r>
            <a:r>
              <a:rPr lang="en-US" dirty="0">
                <a:solidFill>
                  <a:srgbClr val="C00000"/>
                </a:solidFill>
              </a:rPr>
              <a:t>X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Parallelism is used with elements being compared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I would rather be watching cartoons than to listen to music.  </a:t>
            </a:r>
            <a:r>
              <a:rPr lang="en-US" dirty="0" smtClean="0">
                <a:solidFill>
                  <a:srgbClr val="C00000"/>
                </a:solidFill>
              </a:rPr>
              <a:t>X</a:t>
            </a:r>
          </a:p>
          <a:p>
            <a:endParaRPr lang="en-US" dirty="0" smtClean="0"/>
          </a:p>
          <a:p>
            <a:r>
              <a:rPr lang="en-US" dirty="0" smtClean="0"/>
              <a:t>I would rather be watching cartoons than listening to music.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Parallelism is used with elements joined by a linking verb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dirty="0" smtClean="0"/>
              <a:t>To tackle well is to play good football.</a:t>
            </a:r>
          </a:p>
          <a:p>
            <a:endParaRPr lang="en-US" dirty="0"/>
          </a:p>
          <a:p>
            <a:r>
              <a:rPr lang="en-US" dirty="0" smtClean="0"/>
              <a:t>To tackle well is playing good football.  </a:t>
            </a:r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Parallelism is used with elements joined by a correlative conjunction 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678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Anthony not only wants dinner, but also desert. </a:t>
            </a:r>
            <a:r>
              <a:rPr lang="en-US" dirty="0" smtClean="0">
                <a:solidFill>
                  <a:srgbClr val="C00000"/>
                </a:solidFill>
              </a:rPr>
              <a:t>X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-Anthony wants not only dinner, but also desert.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Also correct:</a:t>
            </a:r>
          </a:p>
          <a:p>
            <a:pPr>
              <a:buNone/>
            </a:pPr>
            <a:r>
              <a:rPr lang="en-US" dirty="0" smtClean="0"/>
              <a:t>-Anthony not only wants dinner, but also wants desert.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292</Words>
  <Application>Microsoft Office PowerPoint</Application>
  <PresentationFormat>On-screen Show (4:3)</PresentationFormat>
  <Paragraphs>56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One more try…</vt:lpstr>
      <vt:lpstr>PARALLELISM is…</vt:lpstr>
      <vt:lpstr>In laymen’s terms…</vt:lpstr>
      <vt:lpstr>Used with elements joined by coordinating conjunctions</vt:lpstr>
      <vt:lpstr>Parellelism is used with elements in lists or in a series</vt:lpstr>
      <vt:lpstr>Parallelism is used with elements being compared</vt:lpstr>
      <vt:lpstr>Parallelism is used with elements joined by a linking verb</vt:lpstr>
      <vt:lpstr>Parallelism is used with elements joined by a correlative conjunction  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 Young</dc:creator>
  <cp:lastModifiedBy>Jamie Young</cp:lastModifiedBy>
  <cp:revision>9</cp:revision>
  <dcterms:created xsi:type="dcterms:W3CDTF">2011-02-17T22:45:28Z</dcterms:created>
  <dcterms:modified xsi:type="dcterms:W3CDTF">2011-02-17T23:53:40Z</dcterms:modified>
</cp:coreProperties>
</file>